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86" r:id="rId4"/>
    <p:sldId id="287" r:id="rId5"/>
    <p:sldId id="305" r:id="rId6"/>
    <p:sldId id="29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63D8-0CEF-42F4-9D70-0835F32E20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8DA2F9-CDAF-4B5D-9344-A3DF9414F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59260-9EE1-4F8D-9CB6-F0B840FC9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412F-FE72-4C49-8B3F-5D41ACDAD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33B3D-52CB-4172-BD5A-EA7823C70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2770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A99FE-FEED-4736-81FC-B1648272F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F2281B-4455-4B46-95A8-2FDF48B203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EB965-916C-4D5D-904B-9C39CDD6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89547-D963-46CC-B162-F437D567D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AD34-345B-4775-AEE3-C3C69BFC8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3919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C0B966-22A3-4E83-A46A-CF8D72964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825657-C19A-4D58-8422-914344879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74E5C-FFA5-4682-AB36-FAB20E4A6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72ED5-8EA8-44B1-82BD-14BB12E2B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3A6AA-6B99-4160-AB98-9233041B5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638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18782-4F73-4880-A09B-92C8EBBEF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BEDCF-0F77-4975-A0FF-02E5CF661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7FCC5-3265-48A1-9B25-EF59B9666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ECA15-F834-4A6F-9B85-FADCBE2C6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8A919-56DB-47E8-8A56-E3A149AD6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1312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4C6CA-3084-48A0-86C3-410868A17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65631C-C376-4BCD-88CC-C1DDB01C0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66E1D-95EA-43F8-AFC9-A41D19A05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60A03E-A993-4F03-903F-5F0F77B52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EC040-3059-4E5A-A5E8-81802567D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951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549FA-2FE3-40AA-A10F-F09512C95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58470-EF89-46B6-A71D-75A228CF3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38090-0528-4F6C-9C83-AE3DE157A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DF5AC-8919-4E0B-9E02-52B6514A3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8239F1-48A0-43E6-9C29-4242D2CA0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1E629-9F4B-402D-AE68-8E78316C1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2931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C048-8613-4325-B738-38CB8C5D7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56ADB-435E-4701-B495-AFA95525A5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B943EA-94C0-472B-A49B-1DFAA4CC5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14984E-1FBE-4679-B7CF-ACEA37AF3C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528823-6659-4CB8-8FCB-4B151E242D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D36339-5255-4559-803C-E77D351F4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8B8E10-D43E-448E-ACFA-F122C0D57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A2711E-101E-4C49-A2A2-044F2909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547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FCC20-87E7-4A0D-8FF6-FDBFB9FB4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86A312-DD44-4CA5-A20B-AAEEE2B12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FE4769-00FC-4258-927C-629FABCA1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E42AC7-6E07-40AA-8B14-E9017F82E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05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3DF9F1-2BBA-403F-ADDC-3948D2B6E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774D7D-2AEE-4244-A638-513832668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C5082-9F62-4940-9203-324E227D0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375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DCAF0-0933-40CF-908D-64206C73E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00CAA-716C-487B-AB0D-F26D6F942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67EB2D-620C-4D2F-AC41-DBD65578F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4A994C-324A-4D8B-ACEC-015BCBAFC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E9F3B-60AB-4C2C-B3B9-45FC795F5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B3B24B-7D8E-448A-8DE7-7C4464F4B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201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FEE99-1EFD-42CF-8F35-1C25DA84F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ABE495-E95F-4C67-A623-0DE5C204E8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E23D3-5E5E-491C-ACFB-59AEB6D123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0EB7D5-DD7A-4849-BE2A-996BD3621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42945-C250-4111-9E51-BB45DE5F1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E776D3-71F8-440F-B171-B41F09E5C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744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3E1F57-D189-438B-ACD8-3A11186BD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3D8B0-D126-4212-BE5E-9C86D99B8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745B4-F4E8-42D0-9034-E61D5CE46E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3C0CF-9359-4774-A0C6-6DF3AB182351}" type="datetimeFigureOut">
              <a:rPr lang="en-IN" smtClean="0"/>
              <a:t>07-07-2020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DDDEC-CDA9-4346-8F67-BB6AA800A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C872E-DA48-48D7-AE4C-FED4B6245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D0B46-E076-4BDA-88F4-29DC88E8B6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741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wmf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01CD7-3207-4F9A-8777-23B047048D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EAA03A-C691-44DB-B158-99E430FD9B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1284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8AA4E26D-0A3E-4387-B8B2-E2854618F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304801"/>
            <a:ext cx="4863832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8000">
                <a:solidFill>
                  <a:srgbClr val="660066"/>
                </a:solidFill>
                <a:latin typeface="Monotype Corsiva" panose="03010101010201010101" pitchFamily="66" charset="0"/>
              </a:rPr>
              <a:t>Pet Animals </a:t>
            </a:r>
          </a:p>
        </p:txBody>
      </p:sp>
      <p:sp>
        <p:nvSpPr>
          <p:cNvPr id="44035" name="Text Box 3">
            <a:extLst>
              <a:ext uri="{FF2B5EF4-FFF2-40B4-BE49-F238E27FC236}">
                <a16:creationId xmlns:a16="http://schemas.microsoft.com/office/drawing/2014/main" id="{E7C2AD02-7B6F-493F-82C9-7C1757D9D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2740" y="2057400"/>
            <a:ext cx="808105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5400" b="1">
                <a:latin typeface="Monotype Corsiva" panose="03010101010201010101" pitchFamily="66" charset="0"/>
              </a:rPr>
              <a:t>We  keep   them   in  our   house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5400" b="1">
                <a:latin typeface="Monotype Corsiva" panose="03010101010201010101" pitchFamily="66" charset="0"/>
              </a:rPr>
              <a:t>for  enjoyment  and  fun .</a:t>
            </a:r>
          </a:p>
        </p:txBody>
      </p:sp>
      <p:pic>
        <p:nvPicPr>
          <p:cNvPr id="44036" name="Picture 4" descr="j0095768">
            <a:extLst>
              <a:ext uri="{FF2B5EF4-FFF2-40B4-BE49-F238E27FC236}">
                <a16:creationId xmlns:a16="http://schemas.microsoft.com/office/drawing/2014/main" id="{2F8B48DE-2F47-49C6-94D8-9D3853E9413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4000" y="3810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5">
            <a:hlinkClick r:id="" action="ppaction://media"/>
            <a:extLst>
              <a:ext uri="{FF2B5EF4-FFF2-40B4-BE49-F238E27FC236}">
                <a16:creationId xmlns:a16="http://schemas.microsoft.com/office/drawing/2014/main" id="{1D06D092-3564-4512-8E7C-50960B9234B5}"/>
              </a:ext>
            </a:extLst>
          </p:cNvPr>
          <p:cNvPicPr>
            <a:picLocks noRot="1" noChangeAspect="1" noChangeArrowheads="1"/>
          </p:cNvPicPr>
          <p:nvPr>
            <a:wavAudioFile r:embed="rId1" name="j0074752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953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Picture 7" descr="AN02359_">
            <a:extLst>
              <a:ext uri="{FF2B5EF4-FFF2-40B4-BE49-F238E27FC236}">
                <a16:creationId xmlns:a16="http://schemas.microsoft.com/office/drawing/2014/main" id="{30207EFA-57EA-43D4-9DA7-0C6DD9B50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3810000"/>
            <a:ext cx="2209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Picture 8">
            <a:hlinkClick r:id="" action="ppaction://media"/>
            <a:extLst>
              <a:ext uri="{FF2B5EF4-FFF2-40B4-BE49-F238E27FC236}">
                <a16:creationId xmlns:a16="http://schemas.microsoft.com/office/drawing/2014/main" id="{A5C450A4-75E4-4DB5-8AAC-556CD4E79E51}"/>
              </a:ext>
            </a:extLst>
          </p:cNvPr>
          <p:cNvPicPr>
            <a:picLocks noRot="1" noChangeAspect="1" noChangeArrowheads="1"/>
          </p:cNvPicPr>
          <p:nvPr>
            <a:wavAudioFile r:embed="rId2" name="sn00220a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0" y="5181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3" name="Picture 11" descr="j0250168">
            <a:extLst>
              <a:ext uri="{FF2B5EF4-FFF2-40B4-BE49-F238E27FC236}">
                <a16:creationId xmlns:a16="http://schemas.microsoft.com/office/drawing/2014/main" id="{C19E17BF-7E2D-45A7-AA05-D8C154178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267201"/>
            <a:ext cx="2743200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726" fill="hold"/>
                                        <p:tgtEl>
                                          <p:spTgt spid="440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270" fill="hold"/>
                                        <p:tgtEl>
                                          <p:spTgt spid="440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6" dur="2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37"/>
                </p:tgtEl>
              </p:cMediaNode>
            </p:audio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0"/>
                </p:tgtEl>
              </p:cMediaNode>
            </p:audio>
          </p:childTnLst>
        </p:cTn>
      </p:par>
    </p:tnLst>
    <p:bldLst>
      <p:bldP spid="440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4" descr="http://bestclipartblog.com/clipart-pics/pigeon-clip-art-2.png">
            <a:extLst>
              <a:ext uri="{FF2B5EF4-FFF2-40B4-BE49-F238E27FC236}">
                <a16:creationId xmlns:a16="http://schemas.microsoft.com/office/drawing/2014/main" id="{F73E4748-EC7A-440F-B460-FA8CD3047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09600"/>
            <a:ext cx="4572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76C1BD-06EB-4FDB-9D19-FAEC0A748D93}"/>
              </a:ext>
            </a:extLst>
          </p:cNvPr>
          <p:cNvSpPr txBox="1"/>
          <p:nvPr/>
        </p:nvSpPr>
        <p:spPr>
          <a:xfrm>
            <a:off x="6629400" y="1295401"/>
            <a:ext cx="3733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5400" dirty="0">
                <a:solidFill>
                  <a:srgbClr val="0070C0"/>
                </a:solidFill>
              </a:rPr>
              <a:t>Pigeon</a:t>
            </a:r>
            <a:r>
              <a:rPr lang="en-IN" sz="5400" dirty="0"/>
              <a:t>-grains, seeds, berries, fruits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4" descr="http://bestclipartblog.com/clipart-pics/rabbit-clip-art-16.jpg">
            <a:extLst>
              <a:ext uri="{FF2B5EF4-FFF2-40B4-BE49-F238E27FC236}">
                <a16:creationId xmlns:a16="http://schemas.microsoft.com/office/drawing/2014/main" id="{BA06EAFF-080D-4546-AFFA-F34324AF7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364" y="2057400"/>
            <a:ext cx="48577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A604A5-0B41-4AE5-9D10-924D9EBD3536}"/>
              </a:ext>
            </a:extLst>
          </p:cNvPr>
          <p:cNvSpPr txBox="1"/>
          <p:nvPr/>
        </p:nvSpPr>
        <p:spPr>
          <a:xfrm>
            <a:off x="2133600" y="914400"/>
            <a:ext cx="3276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IN" sz="3200" dirty="0"/>
              <a:t>Rabbit –carrot, hay,  fruits(without seeds)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IN" sz="3200" dirty="0"/>
              <a:t>The young one is called kit.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IN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estclipartblog.com/clipart-pics/fish-clip-art-4.jpg">
            <a:extLst>
              <a:ext uri="{FF2B5EF4-FFF2-40B4-BE49-F238E27FC236}">
                <a16:creationId xmlns:a16="http://schemas.microsoft.com/office/drawing/2014/main" id="{2E9FB4A5-B663-4147-9E46-259D018A1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3124200" cy="476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9E466F-B3E2-4FFB-BF20-5E7DB8A1086D}"/>
              </a:ext>
            </a:extLst>
          </p:cNvPr>
          <p:cNvSpPr txBox="1"/>
          <p:nvPr/>
        </p:nvSpPr>
        <p:spPr>
          <a:xfrm>
            <a:off x="6400800" y="1828801"/>
            <a:ext cx="373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IN" sz="4000" dirty="0"/>
              <a:t>Fish –insect, fish, dried food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en-IN" sz="4000" dirty="0"/>
              <a:t> It lives in water</a:t>
            </a:r>
          </a:p>
        </p:txBody>
      </p:sp>
    </p:spTree>
    <p:extLst>
      <p:ext uri="{BB962C8B-B14F-4D97-AF65-F5344CB8AC3E}">
        <p14:creationId xmlns:p14="http://schemas.microsoft.com/office/powerpoint/2010/main" val="229958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">
            <a:extLst>
              <a:ext uri="{FF2B5EF4-FFF2-40B4-BE49-F238E27FC236}">
                <a16:creationId xmlns:a16="http://schemas.microsoft.com/office/drawing/2014/main" id="{22073F98-57AF-4DC4-ABD0-71765E6B64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76201"/>
            <a:ext cx="9144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IN" altLang="en-US" sz="8000" b="1">
                <a:solidFill>
                  <a:srgbClr val="FF0000"/>
                </a:solidFill>
                <a:latin typeface="Monotype Corsiva" panose="03010101010201010101" pitchFamily="66" charset="0"/>
              </a:rPr>
              <a:t>What are Wild animals?</a:t>
            </a:r>
            <a:endParaRPr lang="en-IN" altLang="en-US" sz="8000">
              <a:solidFill>
                <a:srgbClr val="FF0000"/>
              </a:solidFill>
            </a:endParaRPr>
          </a:p>
        </p:txBody>
      </p:sp>
      <p:sp>
        <p:nvSpPr>
          <p:cNvPr id="43011" name="TextBox 3">
            <a:extLst>
              <a:ext uri="{FF2B5EF4-FFF2-40B4-BE49-F238E27FC236}">
                <a16:creationId xmlns:a16="http://schemas.microsoft.com/office/drawing/2014/main" id="{D01F461A-5A53-4D8E-BAE6-93068E383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295401"/>
            <a:ext cx="9144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 typeface="Wingdings" panose="05000000000000000000" pitchFamily="2" charset="2"/>
              <a:buChar char="v"/>
            </a:pPr>
            <a:r>
              <a:rPr lang="en-IN" altLang="en-US" sz="9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The animals that live in a forest are called Wild animals.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68</Words>
  <Application>Microsoft Office PowerPoint</Application>
  <PresentationFormat>Widescreen</PresentationFormat>
  <Paragraphs>10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Monotype Corsiva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Shakuntala</dc:creator>
  <cp:lastModifiedBy>Shakuntala</cp:lastModifiedBy>
  <cp:revision>1</cp:revision>
  <dcterms:created xsi:type="dcterms:W3CDTF">2020-07-07T07:11:31Z</dcterms:created>
  <dcterms:modified xsi:type="dcterms:W3CDTF">2020-07-07T07:16:18Z</dcterms:modified>
</cp:coreProperties>
</file>