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7271-A099-465F-A5E6-4482374AB5AF}" type="datetimeFigureOut">
              <a:rPr lang="en-IN" smtClean="0"/>
              <a:t>05/07/2020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921AE-DAE0-4F7F-9111-2539F41518A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97003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7271-A099-465F-A5E6-4482374AB5AF}" type="datetimeFigureOut">
              <a:rPr lang="en-IN" smtClean="0"/>
              <a:t>05/07/2020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921AE-DAE0-4F7F-9111-2539F41518A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17828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7271-A099-465F-A5E6-4482374AB5AF}" type="datetimeFigureOut">
              <a:rPr lang="en-IN" smtClean="0"/>
              <a:t>05/07/2020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921AE-DAE0-4F7F-9111-2539F41518A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61684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7271-A099-465F-A5E6-4482374AB5AF}" type="datetimeFigureOut">
              <a:rPr lang="en-IN" smtClean="0"/>
              <a:t>05/07/2020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921AE-DAE0-4F7F-9111-2539F41518A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19244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7271-A099-465F-A5E6-4482374AB5AF}" type="datetimeFigureOut">
              <a:rPr lang="en-IN" smtClean="0"/>
              <a:t>05/07/2020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921AE-DAE0-4F7F-9111-2539F41518A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10253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7271-A099-465F-A5E6-4482374AB5AF}" type="datetimeFigureOut">
              <a:rPr lang="en-IN" smtClean="0"/>
              <a:t>05/07/2020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921AE-DAE0-4F7F-9111-2539F41518A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94430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7271-A099-465F-A5E6-4482374AB5AF}" type="datetimeFigureOut">
              <a:rPr lang="en-IN" smtClean="0"/>
              <a:t>05/07/2020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921AE-DAE0-4F7F-9111-2539F41518A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15367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7271-A099-465F-A5E6-4482374AB5AF}" type="datetimeFigureOut">
              <a:rPr lang="en-IN" smtClean="0"/>
              <a:t>05/07/2020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921AE-DAE0-4F7F-9111-2539F41518A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03974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7271-A099-465F-A5E6-4482374AB5AF}" type="datetimeFigureOut">
              <a:rPr lang="en-IN" smtClean="0"/>
              <a:t>05/07/2020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921AE-DAE0-4F7F-9111-2539F41518A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36304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7271-A099-465F-A5E6-4482374AB5AF}" type="datetimeFigureOut">
              <a:rPr lang="en-IN" smtClean="0"/>
              <a:t>05/07/2020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921AE-DAE0-4F7F-9111-2539F41518A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09217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7271-A099-465F-A5E6-4482374AB5AF}" type="datetimeFigureOut">
              <a:rPr lang="en-IN" smtClean="0"/>
              <a:t>05/07/2020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921AE-DAE0-4F7F-9111-2539F41518A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62520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47271-A099-465F-A5E6-4482374AB5AF}" type="datetimeFigureOut">
              <a:rPr lang="en-IN" smtClean="0"/>
              <a:t>05/07/2020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921AE-DAE0-4F7F-9111-2539F41518A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5828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IN" sz="14000" b="1" i="1" dirty="0" smtClean="0"/>
              <a:t>Collective Nouns</a:t>
            </a:r>
            <a:endParaRPr lang="en-IN" sz="14000" b="1" i="1" dirty="0"/>
          </a:p>
        </p:txBody>
      </p:sp>
    </p:spTree>
    <p:extLst>
      <p:ext uri="{BB962C8B-B14F-4D97-AF65-F5344CB8AC3E}">
        <p14:creationId xmlns:p14="http://schemas.microsoft.com/office/powerpoint/2010/main" val="1143342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8000" b="1" i="1" dirty="0" smtClean="0"/>
              <a:t>A bunch of keys</a:t>
            </a:r>
            <a:endParaRPr lang="en-IN" sz="8000" b="1" i="1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41810"/>
            <a:ext cx="7992888" cy="4703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7818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6600" b="1" i="1" dirty="0" smtClean="0">
                <a:solidFill>
                  <a:srgbClr val="FF0000"/>
                </a:solidFill>
              </a:rPr>
              <a:t>A class of students</a:t>
            </a:r>
            <a:endParaRPr lang="en-IN" sz="6600" b="1" i="1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25642"/>
            <a:ext cx="7704856" cy="5322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068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7200" b="1" i="1" dirty="0" smtClean="0"/>
              <a:t>A troop of monkeys</a:t>
            </a:r>
            <a:endParaRPr lang="en-IN" sz="7200" b="1" i="1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7920881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913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8800" b="1" i="1" dirty="0" smtClean="0">
                <a:solidFill>
                  <a:srgbClr val="FF0000"/>
                </a:solidFill>
              </a:rPr>
              <a:t>A set of tools</a:t>
            </a:r>
            <a:endParaRPr lang="en-IN" sz="8800" b="1" i="1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98966"/>
            <a:ext cx="7848872" cy="4738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4804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166" y="260648"/>
            <a:ext cx="8229600" cy="1143000"/>
          </a:xfrm>
        </p:spPr>
        <p:txBody>
          <a:bodyPr>
            <a:noAutofit/>
          </a:bodyPr>
          <a:lstStyle/>
          <a:p>
            <a:r>
              <a:rPr lang="en-IN" sz="8800" b="1" i="1" dirty="0" smtClean="0"/>
              <a:t>A bale of cotton</a:t>
            </a:r>
            <a:endParaRPr lang="en-IN" sz="8800" b="1" i="1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4625518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44824"/>
            <a:ext cx="3672408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3333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8800" b="1" dirty="0" smtClean="0"/>
              <a:t>A deck of cards</a:t>
            </a:r>
            <a:endParaRPr lang="en-IN" sz="8800" b="1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7704856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985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8000" b="1" i="1" dirty="0" smtClean="0"/>
              <a:t>Army of soldiers</a:t>
            </a:r>
            <a:endParaRPr lang="en-IN" sz="8000" b="1" i="1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8136904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8273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8000" b="1" i="1" dirty="0" smtClean="0"/>
              <a:t>Band of musicians</a:t>
            </a:r>
            <a:endParaRPr lang="en-IN" sz="8000" b="1" i="1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7992888" cy="4962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2861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8800" b="1" i="1" dirty="0" smtClean="0"/>
              <a:t>Pack of wolves</a:t>
            </a:r>
            <a:endParaRPr lang="en-IN" sz="8800" b="1" i="1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632848" cy="5284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5128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8800" b="1" i="1" dirty="0" smtClean="0"/>
              <a:t>Pride of lions</a:t>
            </a:r>
            <a:endParaRPr lang="en-IN" sz="8800" b="1" i="1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776864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79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472608"/>
          </a:xfrm>
        </p:spPr>
        <p:txBody>
          <a:bodyPr>
            <a:normAutofit/>
          </a:bodyPr>
          <a:lstStyle/>
          <a:p>
            <a:r>
              <a:rPr lang="en-IN" sz="7200" b="1" dirty="0" smtClean="0"/>
              <a:t>Collective nouns are used  to describe a group of  the same things.</a:t>
            </a:r>
            <a:endParaRPr lang="en-IN" sz="7200" b="1" dirty="0"/>
          </a:p>
        </p:txBody>
      </p:sp>
    </p:spTree>
    <p:extLst>
      <p:ext uri="{BB962C8B-B14F-4D97-AF65-F5344CB8AC3E}">
        <p14:creationId xmlns:p14="http://schemas.microsoft.com/office/powerpoint/2010/main" val="4049899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8800" b="1" i="1" dirty="0" smtClean="0"/>
              <a:t>Cluster of stars</a:t>
            </a:r>
            <a:endParaRPr lang="en-IN" sz="8800" b="1" i="1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7704856" cy="48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361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8000" b="1" i="1" dirty="0" smtClean="0">
                <a:solidFill>
                  <a:srgbClr val="FF0000"/>
                </a:solidFill>
              </a:rPr>
              <a:t>Gang of thieves</a:t>
            </a:r>
            <a:endParaRPr lang="en-IN" sz="8000" b="1" i="1" dirty="0">
              <a:solidFill>
                <a:srgbClr val="FF0000"/>
              </a:solidFill>
            </a:endParaRPr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8208912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034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8000" b="1" i="1" dirty="0" smtClean="0"/>
              <a:t>Choir of singers</a:t>
            </a:r>
            <a:endParaRPr lang="en-IN" sz="8000" b="1" i="1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94434"/>
            <a:ext cx="8064896" cy="4642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162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8000" b="1" i="1" dirty="0" smtClean="0"/>
              <a:t>Bundle of sticks</a:t>
            </a:r>
            <a:endParaRPr lang="en-IN" sz="8000" b="1" i="1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8136904" cy="525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757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8000" b="1" i="1" dirty="0" smtClean="0"/>
              <a:t>Flock of sheep</a:t>
            </a:r>
            <a:endParaRPr lang="en-IN" sz="8000" b="1" i="1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776863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965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8000" b="1" i="1" dirty="0" smtClean="0">
                <a:solidFill>
                  <a:srgbClr val="FF0000"/>
                </a:solidFill>
              </a:rPr>
              <a:t>Herd of animals</a:t>
            </a:r>
            <a:endParaRPr lang="en-IN" sz="8000" b="1" i="1" dirty="0">
              <a:solidFill>
                <a:srgbClr val="FF0000"/>
              </a:solidFill>
            </a:endParaRP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23524"/>
            <a:ext cx="7992888" cy="512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610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8000" b="1" i="1" dirty="0" smtClean="0"/>
              <a:t>Litter of puppies</a:t>
            </a:r>
            <a:endParaRPr lang="en-IN" sz="8000" b="1" i="1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8064896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6053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7200" b="1" i="1" dirty="0" smtClean="0"/>
              <a:t>Range of mountains</a:t>
            </a:r>
            <a:endParaRPr lang="en-IN" sz="7200" b="1" i="1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49486"/>
            <a:ext cx="7848872" cy="4731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162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8800" b="1" i="1" dirty="0" smtClean="0"/>
              <a:t>A fleet of ships</a:t>
            </a:r>
            <a:endParaRPr lang="en-IN" sz="8800" b="1" i="1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7848871" cy="48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1121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6000" b="1" i="1" dirty="0" smtClean="0"/>
              <a:t>An album of photograph</a:t>
            </a:r>
            <a:endParaRPr lang="en-IN" sz="6000" b="1" i="1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848872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8311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rmAutofit/>
          </a:bodyPr>
          <a:lstStyle/>
          <a:p>
            <a:r>
              <a:rPr lang="en-IN" sz="7200" b="1" dirty="0" smtClean="0"/>
              <a:t>Collective nouns are the names given to group of people , animals or things.</a:t>
            </a:r>
            <a:endParaRPr lang="en-IN" sz="7200" b="1" dirty="0"/>
          </a:p>
        </p:txBody>
      </p:sp>
    </p:spTree>
    <p:extLst>
      <p:ext uri="{BB962C8B-B14F-4D97-AF65-F5344CB8AC3E}">
        <p14:creationId xmlns:p14="http://schemas.microsoft.com/office/powerpoint/2010/main" val="355489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8000" b="1" i="1" dirty="0" smtClean="0">
                <a:solidFill>
                  <a:srgbClr val="FF0000"/>
                </a:solidFill>
              </a:rPr>
              <a:t>A library of books</a:t>
            </a:r>
            <a:endParaRPr lang="en-IN" sz="8000" b="1" i="1" dirty="0">
              <a:solidFill>
                <a:srgbClr val="FF0000"/>
              </a:solidFill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064896" cy="4780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8066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8000" b="1" i="1" dirty="0" smtClean="0"/>
              <a:t>A pair of shoes</a:t>
            </a:r>
            <a:endParaRPr lang="en-IN" sz="8000" b="1" i="1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20943"/>
            <a:ext cx="7344816" cy="4644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819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7200" b="1" i="1" dirty="0" smtClean="0"/>
              <a:t>A group of dancers</a:t>
            </a:r>
            <a:endParaRPr lang="en-IN" sz="7200" b="1" i="1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63116"/>
            <a:ext cx="7920880" cy="4600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381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229600" cy="4234482"/>
          </a:xfrm>
        </p:spPr>
        <p:txBody>
          <a:bodyPr>
            <a:noAutofit/>
          </a:bodyPr>
          <a:lstStyle/>
          <a:p>
            <a:r>
              <a:rPr lang="en-IN" sz="14000" b="1" i="1" dirty="0" smtClean="0">
                <a:solidFill>
                  <a:srgbClr val="FF0000"/>
                </a:solidFill>
              </a:rPr>
              <a:t>THANK YOU</a:t>
            </a:r>
            <a:endParaRPr lang="en-IN" sz="14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27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en-IN" sz="8000" b="1" i="1" dirty="0" smtClean="0"/>
              <a:t>A herd of cows</a:t>
            </a:r>
            <a:endParaRPr lang="en-IN" sz="8000" b="1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284187"/>
            <a:ext cx="8856984" cy="5457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9159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en-IN" sz="7200" b="1" i="1" dirty="0" smtClean="0"/>
              <a:t>a swarm  of flies.</a:t>
            </a:r>
            <a:endParaRPr lang="en-IN" sz="7200" b="1" i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8640960" cy="5455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322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8800" b="1" i="1" dirty="0" smtClean="0"/>
              <a:t>A flock of birds</a:t>
            </a:r>
            <a:endParaRPr lang="en-IN" sz="8800" b="1" i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496944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046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6600" b="1" i="1" dirty="0" smtClean="0"/>
              <a:t>A </a:t>
            </a:r>
            <a:r>
              <a:rPr lang="en-IN" sz="6600" b="1" i="1" dirty="0" smtClean="0"/>
              <a:t>bunch/bouquet </a:t>
            </a:r>
            <a:r>
              <a:rPr lang="en-IN" sz="6600" b="1" i="1" dirty="0" smtClean="0"/>
              <a:t>of </a:t>
            </a:r>
            <a:r>
              <a:rPr lang="en-IN" sz="6600" b="1" i="1" dirty="0" smtClean="0"/>
              <a:t>flowers</a:t>
            </a:r>
            <a:endParaRPr lang="en-IN" sz="6600" b="1" i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280920" cy="4987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8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8800" b="1" i="1" dirty="0" smtClean="0"/>
              <a:t>A pack of dogs</a:t>
            </a:r>
            <a:endParaRPr lang="en-IN" sz="8800" b="1" i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8352928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9546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8000" b="1" i="1" dirty="0" smtClean="0"/>
              <a:t>A school of fish</a:t>
            </a:r>
            <a:endParaRPr lang="en-IN" sz="8000" b="1" i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94012"/>
            <a:ext cx="7704856" cy="4987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4124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137</Words>
  <Application>Microsoft Office PowerPoint</Application>
  <PresentationFormat>On-screen Show (4:3)</PresentationFormat>
  <Paragraphs>33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Collective Nouns</vt:lpstr>
      <vt:lpstr>PowerPoint Presentation</vt:lpstr>
      <vt:lpstr>Collective nouns are the names given to group of people , animals or things.</vt:lpstr>
      <vt:lpstr>A herd of cows</vt:lpstr>
      <vt:lpstr>a swarm  of flies.</vt:lpstr>
      <vt:lpstr>A flock of birds</vt:lpstr>
      <vt:lpstr>A bunch/bouquet of flowers</vt:lpstr>
      <vt:lpstr>A pack of dogs</vt:lpstr>
      <vt:lpstr>A school of fish</vt:lpstr>
      <vt:lpstr>A bunch of keys</vt:lpstr>
      <vt:lpstr>A class of students</vt:lpstr>
      <vt:lpstr>A troop of monkeys</vt:lpstr>
      <vt:lpstr>A set of tools</vt:lpstr>
      <vt:lpstr>A bale of cotton</vt:lpstr>
      <vt:lpstr>A deck of cards</vt:lpstr>
      <vt:lpstr>Army of soldiers</vt:lpstr>
      <vt:lpstr>Band of musicians</vt:lpstr>
      <vt:lpstr>Pack of wolves</vt:lpstr>
      <vt:lpstr>Pride of lions</vt:lpstr>
      <vt:lpstr>Cluster of stars</vt:lpstr>
      <vt:lpstr>Gang of thieves</vt:lpstr>
      <vt:lpstr>Choir of singers</vt:lpstr>
      <vt:lpstr>Bundle of sticks</vt:lpstr>
      <vt:lpstr>Flock of sheep</vt:lpstr>
      <vt:lpstr>Herd of animals</vt:lpstr>
      <vt:lpstr>Litter of puppies</vt:lpstr>
      <vt:lpstr>Range of mountains</vt:lpstr>
      <vt:lpstr>A fleet of ships</vt:lpstr>
      <vt:lpstr>An album of photograph</vt:lpstr>
      <vt:lpstr>A library of books</vt:lpstr>
      <vt:lpstr>A pair of shoes</vt:lpstr>
      <vt:lpstr>A group of dancers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Collective Nouns</dc:title>
  <dc:creator>Dell</dc:creator>
  <cp:lastModifiedBy>Dell</cp:lastModifiedBy>
  <cp:revision>14</cp:revision>
  <dcterms:created xsi:type="dcterms:W3CDTF">2020-07-04T16:08:59Z</dcterms:created>
  <dcterms:modified xsi:type="dcterms:W3CDTF">2020-07-05T16:26:00Z</dcterms:modified>
</cp:coreProperties>
</file>